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81" r:id="rId15"/>
    <p:sldId id="278" r:id="rId16"/>
    <p:sldId id="280" r:id="rId17"/>
    <p:sldId id="279" r:id="rId18"/>
    <p:sldId id="271" r:id="rId19"/>
    <p:sldId id="270" r:id="rId20"/>
    <p:sldId id="272" r:id="rId21"/>
    <p:sldId id="273" r:id="rId22"/>
    <p:sldId id="274" r:id="rId23"/>
    <p:sldId id="275" r:id="rId24"/>
    <p:sldId id="276" r:id="rId25"/>
    <p:sldId id="283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A5AFBEF-B2A4-4E9B-AABF-0D238B5A849E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D074149-AF32-44C2-84BE-9B9E3FC4F1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AFBEF-B2A4-4E9B-AABF-0D238B5A849E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4149-AF32-44C2-84BE-9B9E3FC4F1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9A5AFBEF-B2A4-4E9B-AABF-0D238B5A849E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D074149-AF32-44C2-84BE-9B9E3FC4F1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AFBEF-B2A4-4E9B-AABF-0D238B5A849E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4149-AF32-44C2-84BE-9B9E3FC4F1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A5AFBEF-B2A4-4E9B-AABF-0D238B5A849E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4D074149-AF32-44C2-84BE-9B9E3FC4F1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AFBEF-B2A4-4E9B-AABF-0D238B5A849E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4149-AF32-44C2-84BE-9B9E3FC4F1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AFBEF-B2A4-4E9B-AABF-0D238B5A849E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4149-AF32-44C2-84BE-9B9E3FC4F1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AFBEF-B2A4-4E9B-AABF-0D238B5A849E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4149-AF32-44C2-84BE-9B9E3FC4F1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A5AFBEF-B2A4-4E9B-AABF-0D238B5A849E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4149-AF32-44C2-84BE-9B9E3FC4F1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AFBEF-B2A4-4E9B-AABF-0D238B5A849E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4149-AF32-44C2-84BE-9B9E3FC4F1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AFBEF-B2A4-4E9B-AABF-0D238B5A849E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4149-AF32-44C2-84BE-9B9E3FC4F1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A5AFBEF-B2A4-4E9B-AABF-0D238B5A849E}" type="datetimeFigureOut">
              <a:rPr lang="ru-RU" smtClean="0"/>
              <a:pPr/>
              <a:t>11.12.2025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D074149-AF32-44C2-84BE-9B9E3FC4F1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1934" y="332656"/>
            <a:ext cx="8220748" cy="3312368"/>
          </a:xfrm>
        </p:spPr>
        <p:txBody>
          <a:bodyPr/>
          <a:lstStyle/>
          <a:p>
            <a:pPr algn="ctr"/>
            <a:r>
              <a:rPr lang="ru-RU" sz="3600" dirty="0" smtClean="0"/>
              <a:t>Вводный ИНСТРУКТАЖ ДЛЯ сторонних и ПОДРЯДНЫХ </a:t>
            </a:r>
            <a:r>
              <a:rPr lang="ru-RU" sz="3600" dirty="0" smtClean="0"/>
              <a:t>ОРГАНИЗАЦИЙ, при выполнении огневых работ и работ на высоте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4149080"/>
            <a:ext cx="5546826" cy="225337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Муниципальное автономное учреждение</a:t>
            </a:r>
            <a:r>
              <a:rPr lang="ru-RU" dirty="0" smtClean="0"/>
              <a:t> </a:t>
            </a:r>
            <a:r>
              <a:rPr lang="ru-RU" b="1" dirty="0" smtClean="0"/>
              <a:t>«Центр физкультурно-спортивной подготовки»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cf4.ppt-online.org/files4/slide/v/vHDraW4e0QChdRJ1UIiEOKBAxtpVGbcZ8lm9sT/slide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cf4.ppt-online.org/files4/slide/v/vHDraW4e0QChdRJ1UIiEOKBAxtpVGbcZ8lm9sT/slide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cf4.ppt-online.org/files4/slide/v/vHDraW4e0QChdRJ1UIiEOKBAxtpVGbcZ8lm9sT/slide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cf4.ppt-online.org/files4/slide/v/vHDraW4e0QChdRJ1UIiEOKBAxtpVGbcZ8lm9sT/slide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0828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821693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7239000" cy="4846320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7668344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239000" cy="16561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Контактные данные при несчастных случаях, пожаре, аварийных ситуациях 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7239000" cy="439488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Скорая помощь *112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           8(39153)34603,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Пожарная служба *112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           8(39153)23539,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Полиция *112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           8(39153)65701.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В случае чрезвычайной ситуации, оповестить непосредственного руководителя, и необходимую службу.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1" name="Picture 1" descr="C:\Users\User\Desktop\_SqyUxmA9d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Охрана труда работы на высоте</a:t>
            </a:r>
            <a:endParaRPr lang="ru-RU" dirty="0"/>
          </a:p>
        </p:txBody>
      </p:sp>
      <p:pic>
        <p:nvPicPr>
          <p:cNvPr id="7170" name="Picture 2" descr="Требования к работникам при работе на высо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83909"/>
            <a:ext cx="7308304" cy="54740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Соблюдай ЗОлотые правила безопасности труда!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6635080" cy="115212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Следуй безопасному маршруту</a:t>
            </a:r>
            <a:endParaRPr lang="ru-RU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8676" name="Picture 4" descr="https://avatars.mds.yandex.net/i?id=1592e858f28c402f287094c9c9968f5021d8c570-4077654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068960"/>
            <a:ext cx="5904656" cy="33213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2390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Применяй сиз!</a:t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2770" name="Picture 2" descr="https://avatars.mds.yandex.net/i?id=8589b2fd99fb7a1ddbfc210890a59971db01049d-5513323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3491880" cy="3312368"/>
          </a:xfrm>
          <a:prstGeom prst="rect">
            <a:avLst/>
          </a:prstGeom>
          <a:noFill/>
        </p:spPr>
      </p:pic>
      <p:pic>
        <p:nvPicPr>
          <p:cNvPr id="32772" name="Picture 4" descr="https://avatars.mds.yandex.net/i?id=47bc9a246810e1eee59922d134454e7adfe75932-12500826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284984"/>
            <a:ext cx="4499992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Угроза жизни, останови работу!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1746" name="Picture 2" descr="https://avatars.mds.yandex.net/i?id=c44197c3dcb1ae58b36ed7f8f5b4f53c62109e6f-8975527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276872"/>
            <a:ext cx="3816424" cy="3697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239000" cy="7383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Работай по наряд-допуску</a:t>
            </a:r>
            <a:endParaRPr lang="ru-RU" dirty="0"/>
          </a:p>
        </p:txBody>
      </p:sp>
      <p:pic>
        <p:nvPicPr>
          <p:cNvPr id="30722" name="Picture 2" descr="https://avatars.mds.yandex.net/i?id=e24b8143153aff18e3e887762b7093ee06e3c6c0-531172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4224467" cy="2376264"/>
          </a:xfrm>
          <a:prstGeom prst="rect">
            <a:avLst/>
          </a:prstGeom>
          <a:noFill/>
        </p:spPr>
      </p:pic>
      <p:pic>
        <p:nvPicPr>
          <p:cNvPr id="30724" name="Picture 4" descr="https://avatars.mds.yandex.net/i?id=6f6800468d87b0cc6e21b1bbfdb22857-4299556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573016"/>
            <a:ext cx="5318953" cy="3284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Не стой под грузом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3794" name="Picture 2" descr="https://avatars.mds.yandex.net/i?id=163ac48123b2ce173ff1ff497f48205dad539e66-4697805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3491880" cy="3048001"/>
          </a:xfrm>
          <a:prstGeom prst="rect">
            <a:avLst/>
          </a:prstGeom>
          <a:noFill/>
        </p:spPr>
      </p:pic>
      <p:pic>
        <p:nvPicPr>
          <p:cNvPr id="33796" name="Picture 4" descr="Знак W06 Опасно. Возможно падение груза (Плёнка фотолюм (гост) 200x200 мм) - куп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645024"/>
            <a:ext cx="4572000" cy="3212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8172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Следуйте правилам охраны труда. Береги свою Жизнь!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9938" name="Picture 2" descr="https://avatars.mds.yandex.net/i?id=ee3cb141d991ef2a0faee7f487a569c088428ef3-5284430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8208908" cy="52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cf2.ppt-online.org/files2/slide/c/CvwL182uZibOEqnRMDrKeGQkY0hzXT7dW34PtN/slide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154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cf2.ppt-online.org/files2/slide/c/CvwL182uZibOEqnRMDrKeGQkY0hzXT7dW34PtN/slide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0039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Меры по обеспечению безопасности при работе на высо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813498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cf2.ppt-online.org/files2/slide/c/CvwL182uZibOEqnRMDrKeGQkY0hzXT7dW34PtN/slide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f2.ppt-online.org/files2/slide/c/CvwL182uZibOEqnRMDrKeGQkY0hzXT7dW34PtN/slide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813498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Охрана труда при проведение огневых работ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f4.ppt-online.org/files4/slide/v/vHDraW4e0QChdRJ1UIiEOKBAxtpVGbcZ8lm9sT/slide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99651"/>
            <a:ext cx="8172400" cy="52583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https://cf4.ppt-online.org/files4/slide/v/vHDraW4e0QChdRJ1UIiEOKBAxtpVGbcZ8lm9sT/slid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349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89</TotalTime>
  <Words>112</Words>
  <Application>Microsoft Office PowerPoint</Application>
  <PresentationFormat>Экран (4:3)</PresentationFormat>
  <Paragraphs>22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Trebuchet MS</vt:lpstr>
      <vt:lpstr>Wingdings</vt:lpstr>
      <vt:lpstr>Wingdings 2</vt:lpstr>
      <vt:lpstr>Изящная</vt:lpstr>
      <vt:lpstr>Вводный ИНСТРУКТАЖ ДЛЯ сторонних и ПОДРЯДНЫХ ОРГАНИЗАЦИЙ, при выполнении огневых работ и работ на высоте </vt:lpstr>
      <vt:lpstr>Охрана труда работы на высоте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Охрана труда при проведение огневых работ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Контактные данные при несчастных случаях, пожаре, аварийных ситуациях </vt:lpstr>
      <vt:lpstr>Презентация PowerPoint</vt:lpstr>
      <vt:lpstr>Соблюдай ЗОлотые правила безопасности труда!</vt:lpstr>
      <vt:lpstr>Применяй сиз! </vt:lpstr>
      <vt:lpstr>Угроза жизни, останови работу!</vt:lpstr>
      <vt:lpstr>Работай по наряд-допуску</vt:lpstr>
      <vt:lpstr>Не стой под грузом</vt:lpstr>
      <vt:lpstr>Презентация PowerPoint</vt:lpstr>
      <vt:lpstr>Следуйте правилам охраны труда. Береги свою Жизнь!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ИНСТРУКЦИЯ ПО ОХРАНЕ ТРУДА ПО ПРОВЕДЕНИЮ ВВОДНОГО ИНСТРУКТАЖА ДЛЯ ПОДРЯДНЫХ ОРГАНИЗАЦИЙ </dc:title>
  <dc:creator>RePack by SPecialiST</dc:creator>
  <cp:lastModifiedBy>Admin</cp:lastModifiedBy>
  <cp:revision>16</cp:revision>
  <dcterms:created xsi:type="dcterms:W3CDTF">2025-11-10T04:36:50Z</dcterms:created>
  <dcterms:modified xsi:type="dcterms:W3CDTF">2025-12-11T04:34:32Z</dcterms:modified>
</cp:coreProperties>
</file>